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7"/>
  </p:normalViewPr>
  <p:slideViewPr>
    <p:cSldViewPr snapToGrid="0" snapToObjects="1">
      <p:cViewPr varScale="1">
        <p:scale>
          <a:sx n="138" d="100"/>
          <a:sy n="138" d="100"/>
        </p:scale>
        <p:origin x="18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743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02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32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1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68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35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61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991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58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86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77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2986-B43F-0541-AD1B-668557BB49C5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F87F-8A1E-0E4C-8029-2AAD725204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52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16148" y="689840"/>
            <a:ext cx="21629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onsolas" charset="0"/>
                <a:ea typeface="Consolas" charset="0"/>
                <a:cs typeface="Consolas" charset="0"/>
              </a:rPr>
              <a:t>PAGGR</a:t>
            </a:r>
          </a:p>
          <a:p>
            <a:r>
              <a:rPr lang="en-AU" dirty="0" smtClean="0">
                <a:latin typeface="Consolas" charset="0"/>
                <a:ea typeface="Consolas" charset="0"/>
                <a:cs typeface="Consolas" charset="0"/>
              </a:rPr>
              <a:t>PAGNR</a:t>
            </a:r>
          </a:p>
          <a:p>
            <a:r>
              <a:rPr lang="en-AU" dirty="0" smtClean="0">
                <a:latin typeface="Consolas" charset="0"/>
                <a:ea typeface="Consolas" charset="0"/>
                <a:cs typeface="Consolas" charset="0"/>
              </a:rPr>
              <a:t>PAG-R</a:t>
            </a:r>
          </a:p>
          <a:p>
            <a:r>
              <a:rPr lang="en-AU" dirty="0" smtClean="0">
                <a:latin typeface="Consolas" charset="0"/>
                <a:ea typeface="Consolas" charset="0"/>
                <a:cs typeface="Consolas" charset="0"/>
              </a:rPr>
              <a:t>PPG-D</a:t>
            </a:r>
          </a:p>
          <a:p>
            <a:r>
              <a:rPr lang="en-AU" dirty="0" smtClean="0">
                <a:latin typeface="Consolas" charset="0"/>
                <a:ea typeface="Consolas" charset="0"/>
                <a:cs typeface="Consolas" charset="0"/>
              </a:rPr>
              <a:t>PPGED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51860" y="3176819"/>
            <a:ext cx="566104" cy="840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13" y="615950"/>
            <a:ext cx="3890440" cy="256086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811" y="615950"/>
            <a:ext cx="1176467" cy="9633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0614" y="631724"/>
            <a:ext cx="1452670" cy="9475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9811" y="1844366"/>
            <a:ext cx="1313076" cy="8643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1029" y="1809843"/>
            <a:ext cx="1340449" cy="8823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19725" y="2922727"/>
            <a:ext cx="1141777" cy="90809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92413" y="3722980"/>
            <a:ext cx="4895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Two approaches to two questions.</a:t>
            </a:r>
          </a:p>
          <a:p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How much does my sequence affect my alignment / tree / ancestor </a:t>
            </a:r>
            <a:r>
              <a:rPr lang="mr-IN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 by removing and realigning  / re-inferring / reconstructing</a:t>
            </a:r>
          </a:p>
          <a:p>
            <a:endParaRPr lang="en-A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AU" dirty="0" smtClean="0">
              <a:solidFill>
                <a:schemeClr val="accent1"/>
              </a:solidFill>
            </a:endParaRPr>
          </a:p>
          <a:p>
            <a:r>
              <a:rPr lang="en-AU" dirty="0" smtClean="0">
                <a:solidFill>
                  <a:schemeClr val="accent1"/>
                </a:solidFill>
              </a:rPr>
              <a:t>How much does my sequence contribute to ancestral changes by aggregating bootstraps or taking a Random Forest approach to test perturbation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02037" y="4272677"/>
            <a:ext cx="6031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Assumes the data might be incorrect </a:t>
            </a:r>
            <a:r>
              <a:rPr lang="mr-IN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 raises questions about how much do you attempt to recalculate. Could be useful but also might not be interpretable. Existing methods that should be incorporated.</a:t>
            </a:r>
          </a:p>
          <a:p>
            <a:endParaRPr lang="en-AU" dirty="0"/>
          </a:p>
          <a:p>
            <a:r>
              <a:rPr lang="en-AU" dirty="0" smtClean="0">
                <a:solidFill>
                  <a:schemeClr val="accent1"/>
                </a:solidFill>
              </a:rPr>
              <a:t>Assumes the data is correct </a:t>
            </a:r>
            <a:r>
              <a:rPr lang="mr-IN" dirty="0" smtClean="0">
                <a:solidFill>
                  <a:schemeClr val="accent1"/>
                </a:solidFill>
              </a:rPr>
              <a:t>–</a:t>
            </a:r>
            <a:r>
              <a:rPr lang="en-AU" dirty="0" smtClean="0">
                <a:solidFill>
                  <a:schemeClr val="accent1"/>
                </a:solidFill>
              </a:rPr>
              <a:t> asks a more interesting question and one that (I assume) is less explored. Existing methods that could be utilised without having to implement completely new algorithms.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2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124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Consolas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Gabe Foley</dc:creator>
  <cp:lastModifiedBy>Gabe Foley</cp:lastModifiedBy>
  <cp:revision>5</cp:revision>
  <dcterms:created xsi:type="dcterms:W3CDTF">2018-07-12T23:38:50Z</dcterms:created>
  <dcterms:modified xsi:type="dcterms:W3CDTF">2018-07-13T00:22:30Z</dcterms:modified>
</cp:coreProperties>
</file>