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0"/>
  </p:normalViewPr>
  <p:slideViewPr>
    <p:cSldViewPr snapToGrid="0" snapToObjects="1">
      <p:cViewPr varScale="1">
        <p:scale>
          <a:sx n="131" d="100"/>
          <a:sy n="13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3105-874B-F240-A0B2-EB377C08A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FCFBE-CE27-BF41-B159-047FB2524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10381-533A-CC4B-89A7-133E88CAE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A808E-5B1F-3F46-B594-26EFE3030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04862-2F53-7D4A-A26B-95191FE2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44F9A-7D16-2944-8842-F9515456B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FE4EA-479B-034C-B7D9-3DC9C9EBE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3969F-B6F5-3A4B-ADF4-35788E30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3EAC3-81E7-8F44-AB5D-CE683A304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CFDF-0168-B841-9954-B04A0477E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7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1FE458-0C41-CD4F-A744-7F04387E9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B1541-8F85-7E4A-B1D1-CA87B834A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2EE41-EC0B-CA47-9B78-7F0D93DB7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4A1AC-5409-5B48-97C1-1A20BC5D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6A5A7-40A7-CA4D-A8EF-8873A41C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5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0CB8-9D48-E24F-ADB6-2DD96938D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289C9-44B2-884A-92D1-78C162C8B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C50B1-9FC8-4A49-A00D-71F0145B9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011B8-4100-1544-99C3-64A74021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70138-162B-8048-865B-E3CD3439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5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75D66-C08A-1E49-9928-BCA177F79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BF760-AE5A-E840-BA1F-2A9F35D71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8BF55-43DF-E74D-81B3-33CB81738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08B9E-3740-0F46-A942-B8DB7D73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D0413-25CF-8249-8C09-3D8827D1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3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15A61-06BF-474C-8A60-202A01D44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2FD7-8D15-CD4A-9B4F-D24AA9C4E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09FB1-93C5-E545-A8B2-EC8BE2944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00360-86BB-614A-8405-985176583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E9E62-D819-944A-B074-45DF28948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24ED6-35EC-A54B-AF4E-4A3F7ED1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2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CB24-E83E-A246-93D2-ABA4B24EE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44D69-CA60-C244-A6A3-8CE12899D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EBFCAA-5C4B-664A-BF58-05190C6FA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7DADA-BB78-CF44-BBF3-04FE93864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D23768-D880-EE47-A737-0C6DFBDA2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FA2109-B0E8-8E4A-8CC1-FD38DD36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1596E8-453A-A247-A550-88D15BE7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72EED-47A7-204F-BA85-491A4B39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7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C083D-E860-9B4B-BEA7-5245BA324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FBD5D3-15B3-2B46-96F2-504FEB32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C9B48-192E-CD4E-82B0-CB9F3AA61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AEC0DC-73E5-6F4B-B3BE-83161E19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4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A1EB6-40C5-4946-B9BE-5BF0CC2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B27611-F0CB-7C4B-A510-43C580FB6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C0F83-188E-CF43-A973-C0F83FA8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2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5B9E5-694A-5545-A98E-C34DB1D93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20924-5A20-144E-AC24-699C2B373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236E6-0AA6-2F48-96A1-A52FD0B52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95DBF-3B8B-D447-A247-CC6E2BC6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A0142-02BC-E347-92D8-3F2C50EA9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99529-F968-F14B-871F-18262CED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6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96D46-373C-0A4D-A8FD-5CC749D47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7DF7D8-7879-F142-B845-FF405B3CD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44002-74D2-6D4F-8AFE-5C1318795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2AEA6-9E04-5940-9443-62A1D0DB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B7590-0BE2-F046-8010-F9F19A370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970C1-C3C2-F748-B858-234D08A9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0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4B1094-E478-7648-9FDF-787330C56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FCC45-3633-8947-BB9D-3771C32E0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9A96F-8824-B140-A42B-E886635FE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7AB5-0471-5D49-BEB7-0769C3076AC3}" type="datetimeFigureOut">
              <a:rPr lang="en-US" smtClean="0"/>
              <a:t>2/22/19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C576E-0A8E-C74D-AB32-33884C57D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7D362-4197-A14E-BFF9-55B79E75E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1DF9-2C8F-F24A-BA1C-8E939E44D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1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4AC4-965F-DF4B-B74C-9C0F1F4EF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166"/>
            <a:ext cx="10515600" cy="6514736"/>
          </a:xfrm>
        </p:spPr>
        <p:txBody>
          <a:bodyPr>
            <a:normAutofit/>
          </a:bodyPr>
          <a:lstStyle/>
          <a:p>
            <a:r>
              <a:rPr lang="en-US" dirty="0"/>
              <a:t>Artificial Understanding (AU) is NOT a new concept</a:t>
            </a:r>
          </a:p>
          <a:p>
            <a:r>
              <a:rPr lang="en-US" dirty="0"/>
              <a:t>Technological advances allow us to revisit AU</a:t>
            </a:r>
          </a:p>
          <a:p>
            <a:r>
              <a:rPr lang="en-US" dirty="0"/>
              <a:t>Two types of reasonings (correlation vs. causation… really?)</a:t>
            </a:r>
            <a:br>
              <a:rPr lang="en-US" dirty="0"/>
            </a:br>
            <a:r>
              <a:rPr lang="en-US" dirty="0"/>
              <a:t>- Understanding includes some of ‘human’ part</a:t>
            </a:r>
          </a:p>
          <a:p>
            <a:r>
              <a:rPr lang="en-US" dirty="0"/>
              <a:t>Knowledge-based AI (e.g. expert systems) can improve followings</a:t>
            </a:r>
            <a:br>
              <a:rPr lang="en-US" dirty="0"/>
            </a:br>
            <a:r>
              <a:rPr lang="en-US" dirty="0"/>
              <a:t>- Reusability</a:t>
            </a:r>
            <a:br>
              <a:rPr lang="en-US" dirty="0"/>
            </a:br>
            <a:r>
              <a:rPr lang="en-US" dirty="0"/>
              <a:t>- Efficiency (What &amp; How questions)</a:t>
            </a:r>
            <a:br>
              <a:rPr lang="en-US" dirty="0"/>
            </a:br>
            <a:r>
              <a:rPr lang="en-US" dirty="0"/>
              <a:t>- Inconsistency (Define knowledge domains)</a:t>
            </a:r>
            <a:br>
              <a:rPr lang="en-US" dirty="0"/>
            </a:br>
            <a:r>
              <a:rPr lang="en-US" dirty="0"/>
              <a:t>- Interpretation / inquiry of data</a:t>
            </a:r>
            <a:br>
              <a:rPr lang="en-US" dirty="0"/>
            </a:br>
            <a:r>
              <a:rPr lang="en-US" dirty="0"/>
              <a:t>- Human-readable explanation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Q1: How knowledge-based AI can be implemented in Bioinformatics?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Q2: Examples of knowledge-based AI in Bioinformatics (+ </a:t>
            </a:r>
            <a:r>
              <a:rPr lang="en-US"/>
              <a:t>related fields)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0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 Jun Shim</dc:creator>
  <cp:lastModifiedBy>Microsoft Office User</cp:lastModifiedBy>
  <cp:revision>6</cp:revision>
  <dcterms:created xsi:type="dcterms:W3CDTF">2019-02-21T12:30:47Z</dcterms:created>
  <dcterms:modified xsi:type="dcterms:W3CDTF">2019-02-22T01:11:02Z</dcterms:modified>
</cp:coreProperties>
</file>